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32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322" r:id="rId16"/>
    <p:sldId id="323" r:id="rId17"/>
    <p:sldId id="324" r:id="rId18"/>
    <p:sldId id="325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363" r:id="rId27"/>
    <p:sldId id="354" r:id="rId28"/>
    <p:sldId id="352" r:id="rId29"/>
    <p:sldId id="353" r:id="rId30"/>
    <p:sldId id="355" r:id="rId31"/>
    <p:sldId id="357" r:id="rId32"/>
    <p:sldId id="358" r:id="rId33"/>
    <p:sldId id="361" r:id="rId34"/>
    <p:sldId id="359" r:id="rId35"/>
    <p:sldId id="360" r:id="rId36"/>
    <p:sldId id="362" r:id="rId37"/>
    <p:sldId id="327" r:id="rId38"/>
    <p:sldId id="316" r:id="rId39"/>
    <p:sldId id="329" r:id="rId40"/>
    <p:sldId id="330" r:id="rId41"/>
    <p:sldId id="318" r:id="rId42"/>
    <p:sldId id="351" r:id="rId43"/>
    <p:sldId id="32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682"/>
    <a:srgbClr val="E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49C78-6F49-446F-B710-A21359C9C8D7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D311D-BA3B-45D0-B97E-8A55473DD8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33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E6534-AA62-4EA0-833C-EE3311C2A6A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15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E6534-AA62-4EA0-833C-EE3311C2A6A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65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E6534-AA62-4EA0-833C-EE3311C2A6A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60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BCD5-75CB-4B17-9440-4A02A4117DCD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424C2-0E57-4D89-91FE-E1E378DA8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0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BCD5-75CB-4B17-9440-4A02A4117DCD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424C2-0E57-4D89-91FE-E1E378DA8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2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BCD5-75CB-4B17-9440-4A02A4117DCD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424C2-0E57-4D89-91FE-E1E378DA8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8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BCD5-75CB-4B17-9440-4A02A4117DCD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424C2-0E57-4D89-91FE-E1E378DA8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4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BCD5-75CB-4B17-9440-4A02A4117DCD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424C2-0E57-4D89-91FE-E1E378DA8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9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BCD5-75CB-4B17-9440-4A02A4117DCD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424C2-0E57-4D89-91FE-E1E378DA8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2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BCD5-75CB-4B17-9440-4A02A4117DCD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424C2-0E57-4D89-91FE-E1E378DA8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6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BCD5-75CB-4B17-9440-4A02A4117DCD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424C2-0E57-4D89-91FE-E1E378DA8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5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BCD5-75CB-4B17-9440-4A02A4117DCD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424C2-0E57-4D89-91FE-E1E378DA8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2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BCD5-75CB-4B17-9440-4A02A4117DCD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424C2-0E57-4D89-91FE-E1E378DA8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BCD5-75CB-4B17-9440-4A02A4117DCD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424C2-0E57-4D89-91FE-E1E378DA8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ABCD5-75CB-4B17-9440-4A02A4117DCD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424C2-0E57-4D89-91FE-E1E378DA85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9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21" Type="http://schemas.openxmlformats.org/officeDocument/2006/relationships/image" Target="../media/image1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1" y="0"/>
            <a:ext cx="500614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423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32701" y="760142"/>
            <a:ext cx="466331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54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ي س و ع    يسوع</a:t>
            </a:r>
          </a:p>
          <a:p>
            <a:pPr algn="ctr"/>
            <a:r>
              <a:rPr lang="ar-LB" sz="54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هو ملك الملوك</a:t>
            </a:r>
          </a:p>
          <a:p>
            <a:pPr algn="ctr"/>
            <a:r>
              <a:rPr lang="ar-LB" sz="54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هو ملك العالم كلّو وهو ملكي</a:t>
            </a:r>
            <a:endParaRPr lang="en-US" sz="5400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 Regular" charset="0"/>
              <a:ea typeface="Arial Regular" charset="0"/>
              <a:cs typeface="Arial Regular" charset="0"/>
            </a:endParaRPr>
          </a:p>
        </p:txBody>
      </p:sp>
      <p:pic>
        <p:nvPicPr>
          <p:cNvPr id="7" name="Picture 2" descr="C:\Documents and Settings\Admin\Desktop\New Folder\powerpoint\miriam\kids-karaoke-clip-art-karaoke-444-650-500-8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414" y="1360449"/>
            <a:ext cx="5545873" cy="4752148"/>
          </a:xfrm>
          <a:prstGeom prst="rect">
            <a:avLst/>
          </a:prstGeom>
          <a:noFill/>
        </p:spPr>
      </p:pic>
      <p:pic>
        <p:nvPicPr>
          <p:cNvPr id="9" name="Picture 2" descr="F:\Josi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10" name="Picture 9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012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216570" y="602166"/>
            <a:ext cx="461376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54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يسوع ملك السما</a:t>
            </a:r>
          </a:p>
          <a:p>
            <a:pPr algn="ctr"/>
            <a:r>
              <a:rPr lang="ar-LB" sz="54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يسوع ملك الأرض</a:t>
            </a:r>
          </a:p>
          <a:p>
            <a:pPr algn="ctr"/>
            <a:r>
              <a:rPr lang="ar-LB" sz="54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يسوع ملك العالم كلّو</a:t>
            </a:r>
          </a:p>
          <a:p>
            <a:pPr algn="ctr"/>
            <a:r>
              <a:rPr lang="ar-LB" sz="54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ويسوع ملكي</a:t>
            </a:r>
            <a:endParaRPr lang="en-US" sz="5400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 Regular" charset="0"/>
              <a:ea typeface="Arial Regular" charset="0"/>
              <a:cs typeface="Arial Regular" charset="0"/>
            </a:endParaRPr>
          </a:p>
        </p:txBody>
      </p:sp>
      <p:pic>
        <p:nvPicPr>
          <p:cNvPr id="7" name="Picture 2" descr="C:\Documents and Settings\Admin\Desktop\New Folder\powerpoint\miriam\kids-karaoke-clip-art-karaoke-444-650-500-8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414" y="1360449"/>
            <a:ext cx="5545873" cy="4752148"/>
          </a:xfrm>
          <a:prstGeom prst="rect">
            <a:avLst/>
          </a:prstGeom>
          <a:noFill/>
        </p:spPr>
      </p:pic>
      <p:pic>
        <p:nvPicPr>
          <p:cNvPr id="9" name="Picture 2" descr="F:\Josi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10" name="Picture 9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049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731410" y="540835"/>
            <a:ext cx="5460590" cy="35070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54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ي س و ع    يسوع</a:t>
            </a:r>
          </a:p>
          <a:p>
            <a:pPr algn="ctr"/>
            <a:r>
              <a:rPr lang="ar-LB" sz="54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يسوع ملك الملوك</a:t>
            </a:r>
          </a:p>
          <a:p>
            <a:pPr algn="ctr"/>
            <a:r>
              <a:rPr lang="ar-LB" sz="54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يسوع ملك العالم كلّو ويسوع ملكي</a:t>
            </a:r>
            <a:endParaRPr lang="en-US" sz="5400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 Regular" charset="0"/>
              <a:ea typeface="Arial Regular" charset="0"/>
              <a:cs typeface="Arial Regular" charset="0"/>
            </a:endParaRPr>
          </a:p>
        </p:txBody>
      </p:sp>
      <p:pic>
        <p:nvPicPr>
          <p:cNvPr id="7" name="Picture 2" descr="C:\Documents and Settings\Admin\Desktop\New Folder\powerpoint\miriam\kids-karaoke-clip-art-karaoke-444-650-500-8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414" y="1360449"/>
            <a:ext cx="5545873" cy="4752148"/>
          </a:xfrm>
          <a:prstGeom prst="rect">
            <a:avLst/>
          </a:prstGeom>
          <a:noFill/>
        </p:spPr>
      </p:pic>
      <p:pic>
        <p:nvPicPr>
          <p:cNvPr id="9" name="Picture 2" descr="F:\Josi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10" name="Picture 9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013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-61196"/>
            <a:ext cx="12192000" cy="518952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94095" y="95437"/>
            <a:ext cx="817884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LB" sz="15000" dirty="0">
                <a:ln>
                  <a:prstDash val="solid"/>
                </a:ln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وسيلة إيضاح</a:t>
            </a:r>
            <a:endParaRPr lang="en-US" sz="15000" dirty="0">
              <a:ln>
                <a:prstDash val="solid"/>
              </a:ln>
              <a:solidFill>
                <a:schemeClr val="bg1"/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40" y="2062149"/>
            <a:ext cx="4477321" cy="4175102"/>
          </a:xfrm>
          <a:prstGeom prst="rect">
            <a:avLst/>
          </a:prstGeom>
        </p:spPr>
      </p:pic>
      <p:pic>
        <p:nvPicPr>
          <p:cNvPr id="9" name="Picture 2" descr="F:\Josi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10" name="Picture 9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84011" y="1930434"/>
            <a:ext cx="54377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LB" sz="9600" dirty="0">
                <a:ln>
                  <a:prstDash val="solid"/>
                </a:ln>
                <a:solidFill>
                  <a:srgbClr val="92D050"/>
                </a:solidFill>
                <a:latin typeface="Arial Regular" charset="0"/>
                <a:ea typeface="Arial Regular" charset="0"/>
                <a:cs typeface="Arial Regular" charset="0"/>
              </a:rPr>
              <a:t>حبوب التلوين</a:t>
            </a:r>
            <a:endParaRPr lang="en-US" sz="9600" dirty="0">
              <a:ln>
                <a:prstDash val="solid"/>
              </a:ln>
              <a:solidFill>
                <a:srgbClr val="92D050"/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25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-61196"/>
            <a:ext cx="12192000" cy="51895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06907" y="0"/>
            <a:ext cx="253146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15000" dirty="0" smtClean="0">
                <a:ln>
                  <a:prstDash val="solid"/>
                </a:ln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لعبة</a:t>
            </a:r>
            <a:endParaRPr lang="en-US" sz="15000" dirty="0">
              <a:ln>
                <a:prstDash val="solid"/>
              </a:ln>
              <a:solidFill>
                <a:schemeClr val="bg1"/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59992" y="1941706"/>
            <a:ext cx="496229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0" h="635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LB" sz="6000" dirty="0">
                <a:ln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الطابة النقّالة</a:t>
            </a:r>
            <a:endParaRPr lang="en-US" sz="6000" dirty="0">
              <a:ln>
                <a:noFill/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4" b="100000" l="2000" r="96364">
                        <a14:foregroundMark x1="6000" y1="33071" x2="6000" y2="33071"/>
                        <a14:foregroundMark x1="2000" y1="39895" x2="2000" y2="39895"/>
                        <a14:foregroundMark x1="84000" y1="62992" x2="84000" y2="62992"/>
                        <a14:foregroundMark x1="84909" y1="31759" x2="84909" y2="31759"/>
                        <a14:foregroundMark x1="93455" y1="43570" x2="93455" y2="43570"/>
                        <a14:foregroundMark x1="70182" y1="43307" x2="70182" y2="43307"/>
                        <a14:foregroundMark x1="57818" y1="27297" x2="57818" y2="27297"/>
                        <a14:foregroundMark x1="45455" y1="34646" x2="45455" y2="34646"/>
                        <a14:foregroundMark x1="57273" y1="82415" x2="57273" y2="82415"/>
                        <a14:foregroundMark x1="54545" y1="87927" x2="54545" y2="87927"/>
                        <a14:foregroundMark x1="55273" y1="93438" x2="55273" y2="93438"/>
                        <a14:foregroundMark x1="88727" y1="89239" x2="88727" y2="89239"/>
                        <a14:foregroundMark x1="81091" y1="87402" x2="81091" y2="87402"/>
                        <a14:foregroundMark x1="81455" y1="47769" x2="81455" y2="47769"/>
                        <a14:backgroundMark x1="80364" y1="42782" x2="80364" y2="42782"/>
                        <a14:backgroundMark x1="69091" y1="47507" x2="69091" y2="475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54" y="1587718"/>
            <a:ext cx="6985000" cy="4838700"/>
          </a:xfrm>
          <a:prstGeom prst="rect">
            <a:avLst/>
          </a:prstGeom>
        </p:spPr>
      </p:pic>
      <p:pic>
        <p:nvPicPr>
          <p:cNvPr id="9" name="Picture 2" descr="F:\Josia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10" name="Picture 9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475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-61196"/>
            <a:ext cx="12192000" cy="518952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25217" y="198662"/>
            <a:ext cx="394050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15000" dirty="0">
                <a:ln>
                  <a:prstDash val="solid"/>
                </a:ln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تمثيليّة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59992" y="1941706"/>
            <a:ext cx="496229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0" h="635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6000" dirty="0">
                <a:ln>
                  <a:noFill/>
                  <a:prstDash val="solid"/>
                </a:ln>
                <a:solidFill>
                  <a:srgbClr val="00B0F0"/>
                </a:solidFill>
                <a:latin typeface="Arial Regular" charset="0"/>
                <a:ea typeface="Arial Regular" charset="0"/>
                <a:cs typeface="Arial Regular" charset="0"/>
              </a:rPr>
              <a:t>كزبرة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0" b="100000" l="3391" r="100000">
                        <a14:foregroundMark x1="21723" y1="33421" x2="21723" y2="33421"/>
                        <a14:foregroundMark x1="64436" y1="51444" x2="64436" y2="51444"/>
                        <a14:foregroundMark x1="9624" y1="27122" x2="9624" y2="27122"/>
                        <a14:foregroundMark x1="9624" y1="27122" x2="9624" y2="27122"/>
                        <a14:foregroundMark x1="9258" y1="30534" x2="9258" y2="30534"/>
                        <a14:foregroundMark x1="4216" y1="33421" x2="4216" y2="33421"/>
                        <a14:foregroundMark x1="61778" y1="3675" x2="61778" y2="3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55" y="1922507"/>
            <a:ext cx="4537945" cy="4755188"/>
          </a:xfrm>
        </p:spPr>
      </p:pic>
      <p:pic>
        <p:nvPicPr>
          <p:cNvPr id="8" name="Picture 2" descr="F:\Josia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10" name="Picture 9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2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Desktop\powerpoint\nTBenL8TA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-1"/>
            <a:ext cx="6858000" cy="685800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131101" y="367554"/>
            <a:ext cx="5602496" cy="830997"/>
          </a:xfrm>
          <a:prstGeom prst="rect">
            <a:avLst/>
          </a:prstGeom>
          <a:noFill/>
        </p:spPr>
        <p:txBody>
          <a:bodyPr wrap="non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19050" h="63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LB" sz="5400" kern="0" spc="35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 Regular" charset="0"/>
                <a:ea typeface="Arial Regular" charset="0"/>
                <a:cs typeface="Arial Regular" charset="0"/>
              </a:rPr>
              <a:t>آية من الكتاب المقدس</a:t>
            </a:r>
            <a:endParaRPr lang="en-US" sz="5400" kern="0" spc="35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Arial Regular" charset="0"/>
              <a:ea typeface="Arial Regular" charset="0"/>
              <a:cs typeface="Arial Regular" charset="0"/>
            </a:endParaRPr>
          </a:p>
        </p:txBody>
      </p:sp>
      <p:pic>
        <p:nvPicPr>
          <p:cNvPr id="8" name="Picture 2" descr="F:\Josi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9" name="Picture 8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643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Desktop\powerpoint\nTBenL8TA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304801"/>
            <a:ext cx="3962400" cy="396240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492015" y="4001294"/>
            <a:ext cx="92079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5400" dirty="0" smtClean="0">
                <a:ln>
                  <a:prstDash val="solid"/>
                </a:ln>
                <a:solidFill>
                  <a:srgbClr val="EA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«خبّأت كلامك في قلبي لكيلا أخطئ إلك»</a:t>
            </a:r>
          </a:p>
          <a:p>
            <a:pPr algn="ctr"/>
            <a:r>
              <a:rPr lang="ar-LB" sz="5400" dirty="0" smtClean="0">
                <a:ln>
                  <a:prstDash val="solid"/>
                </a:ln>
                <a:solidFill>
                  <a:srgbClr val="EA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مزمور </a:t>
            </a:r>
            <a:r>
              <a:rPr lang="ar-LB" sz="5400" dirty="0">
                <a:ln>
                  <a:prstDash val="solid"/>
                </a:ln>
                <a:solidFill>
                  <a:srgbClr val="EA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۱۱:۱۱۹</a:t>
            </a:r>
            <a:endParaRPr lang="en-US" sz="5400" dirty="0">
              <a:ln>
                <a:prstDash val="solid"/>
              </a:ln>
              <a:solidFill>
                <a:srgbClr val="EA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 Regular" charset="0"/>
              <a:ea typeface="Arial Regular" charset="0"/>
              <a:cs typeface="Arial Regular" charset="0"/>
            </a:endParaRPr>
          </a:p>
        </p:txBody>
      </p:sp>
      <p:pic>
        <p:nvPicPr>
          <p:cNvPr id="8" name="Picture 2" descr="F:\Josi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9" name="Picture 8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34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-61196"/>
            <a:ext cx="12192000" cy="518952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55297" y="198662"/>
            <a:ext cx="411042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15000" dirty="0">
                <a:ln>
                  <a:prstDash val="solid"/>
                </a:ln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مناقشة</a:t>
            </a:r>
          </a:p>
        </p:txBody>
      </p:sp>
      <p:pic>
        <p:nvPicPr>
          <p:cNvPr id="6" name="Picture 2" descr="F:\Josia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8" name="Picture 7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1" b="99838" l="231" r="99769">
                        <a14:foregroundMark x1="51231" y1="26375" x2="51231" y2="26375"/>
                        <a14:foregroundMark x1="40846" y1="32524" x2="40846" y2="32524"/>
                        <a14:foregroundMark x1="45923" y1="52589" x2="45923" y2="52589"/>
                        <a14:foregroundMark x1="48154" y1="68123" x2="48154" y2="68123"/>
                        <a14:foregroundMark x1="29308" y1="77184" x2="29308" y2="771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604" y="1290919"/>
            <a:ext cx="9207534" cy="437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1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Josia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9" name="Picture 8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533" y1="76307" x2="40533" y2="76307"/>
                        <a14:foregroundMark x1="17867" y1="82718" x2="17867" y2="82718"/>
                        <a14:foregroundMark x1="20467" y1="87038" x2="20467" y2="87038"/>
                        <a14:foregroundMark x1="37733" y1="97073" x2="37533" y2="97422"/>
                        <a14:foregroundMark x1="31200" y1="81603" x2="31200" y2="81603"/>
                        <a14:foregroundMark x1="35867" y1="98049" x2="35867" y2="98049"/>
                        <a14:foregroundMark x1="28200" y1="93519" x2="28200" y2="93519"/>
                        <a14:foregroundMark x1="13733" y1="71986" x2="13733" y2="71986"/>
                        <a14:foregroundMark x1="75067" y1="92962" x2="75067" y2="92962"/>
                        <a14:foregroundMark x1="64400" y1="93171" x2="64400" y2="93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1679" y="0"/>
            <a:ext cx="716864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05070" y="1170871"/>
            <a:ext cx="798185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4400" dirty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(اتكل على ربّك من كل قلبك</a:t>
            </a:r>
          </a:p>
          <a:p>
            <a:pPr algn="ctr"/>
            <a:r>
              <a:rPr lang="ar-LB" sz="4400" dirty="0" smtClean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صلّي بيسمع صلاتك</a:t>
            </a:r>
          </a:p>
          <a:p>
            <a:pPr algn="ctr"/>
            <a:r>
              <a:rPr lang="ar-LB" sz="4400" dirty="0" smtClean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لأنو بحبك)2</a:t>
            </a:r>
            <a:endParaRPr lang="en-US" sz="4400" dirty="0">
              <a:ln>
                <a:prstDash val="solid"/>
              </a:ln>
              <a:solidFill>
                <a:schemeClr val="accent2">
                  <a:lumMod val="75000"/>
                </a:schemeClr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01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64129" y="784447"/>
            <a:ext cx="3276859" cy="101566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prstMaterial="matte">
              <a:bevelT w="127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ar-LB" sz="6000" dirty="0">
                <a:ln/>
                <a:solidFill>
                  <a:srgbClr val="E20000"/>
                </a:solidFill>
                <a:latin typeface="Arial Regular" charset="0"/>
                <a:ea typeface="Arial Regular" charset="0"/>
              </a:rPr>
              <a:t>الدرس </a:t>
            </a:r>
            <a:r>
              <a:rPr lang="ar-LB" sz="6000" dirty="0" smtClean="0">
                <a:ln/>
                <a:solidFill>
                  <a:srgbClr val="E20000"/>
                </a:solidFill>
                <a:latin typeface="Arial Regular" charset="0"/>
                <a:ea typeface="Arial Regular" charset="0"/>
              </a:rPr>
              <a:t>الأول</a:t>
            </a:r>
            <a:endParaRPr lang="en-US" sz="6000" dirty="0">
              <a:ln/>
              <a:solidFill>
                <a:srgbClr val="E20000"/>
              </a:solidFill>
              <a:latin typeface="Arial Regular" charset="0"/>
              <a:ea typeface="Arial Regular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6372" y="1707777"/>
            <a:ext cx="10628842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ar-LB" sz="8800" dirty="0" smtClean="0">
                <a:ln/>
                <a:latin typeface="Arial Regular" charset="0"/>
                <a:ea typeface="Arial Regular" charset="0"/>
              </a:rPr>
              <a:t>كلمة الله أساس بتقدر تبني عليها حياتك.</a:t>
            </a:r>
            <a:endParaRPr lang="en-US" sz="8800" dirty="0">
              <a:ln/>
              <a:latin typeface="Arial Regular" charset="0"/>
              <a:ea typeface="Arial Regular" charset="0"/>
            </a:endParaRPr>
          </a:p>
        </p:txBody>
      </p:sp>
      <p:pic>
        <p:nvPicPr>
          <p:cNvPr id="7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1226372" y="6113032"/>
            <a:ext cx="107146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96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Josia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9" name="Picture 8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533" y1="76307" x2="40533" y2="76307"/>
                        <a14:foregroundMark x1="17867" y1="82718" x2="17867" y2="82718"/>
                        <a14:foregroundMark x1="20467" y1="87038" x2="20467" y2="87038"/>
                        <a14:foregroundMark x1="37733" y1="97073" x2="37533" y2="97422"/>
                        <a14:foregroundMark x1="31200" y1="81603" x2="31200" y2="81603"/>
                        <a14:foregroundMark x1="35867" y1="98049" x2="35867" y2="98049"/>
                        <a14:foregroundMark x1="28200" y1="93519" x2="28200" y2="93519"/>
                        <a14:foregroundMark x1="13733" y1="71986" x2="13733" y2="71986"/>
                        <a14:foregroundMark x1="75067" y1="92962" x2="75067" y2="92962"/>
                        <a14:foregroundMark x1="64400" y1="93171" x2="64400" y2="93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1679" y="0"/>
            <a:ext cx="716864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23131" y="949598"/>
            <a:ext cx="5432612" cy="280076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4400" dirty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(لما تكون متضايق بتحس إنك كتير خايف</a:t>
            </a:r>
          </a:p>
          <a:p>
            <a:pPr algn="ctr"/>
            <a:r>
              <a:rPr lang="ar-LB" sz="4400" dirty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تذكّر الله حدّك وهو كل شي شايف)2</a:t>
            </a:r>
            <a:endParaRPr lang="en-US" sz="4400" dirty="0">
              <a:ln>
                <a:prstDash val="solid"/>
              </a:ln>
              <a:solidFill>
                <a:schemeClr val="accent2">
                  <a:lumMod val="75000"/>
                </a:schemeClr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11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Josia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9" name="Picture 8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533" y1="76307" x2="40533" y2="76307"/>
                        <a14:foregroundMark x1="17867" y1="82718" x2="17867" y2="82718"/>
                        <a14:foregroundMark x1="20467" y1="87038" x2="20467" y2="87038"/>
                        <a14:foregroundMark x1="37733" y1="97073" x2="37533" y2="97422"/>
                        <a14:foregroundMark x1="31200" y1="81603" x2="31200" y2="81603"/>
                        <a14:foregroundMark x1="35867" y1="98049" x2="35867" y2="98049"/>
                        <a14:foregroundMark x1="28200" y1="93519" x2="28200" y2="93519"/>
                        <a14:foregroundMark x1="13733" y1="71986" x2="13733" y2="71986"/>
                        <a14:foregroundMark x1="75067" y1="92962" x2="75067" y2="92962"/>
                        <a14:foregroundMark x1="64400" y1="93171" x2="64400" y2="93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1679" y="0"/>
            <a:ext cx="716864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68184" y="1039888"/>
            <a:ext cx="525562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4400" dirty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(تذكّر إنّو مكتوب </a:t>
            </a:r>
            <a:r>
              <a:rPr lang="en-US" sz="4400" dirty="0" smtClean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/>
            </a:r>
            <a:br>
              <a:rPr lang="en-US" sz="4400" dirty="0" smtClean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</a:br>
            <a:r>
              <a:rPr lang="ar-LB" sz="4400" dirty="0" smtClean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إنّك </a:t>
            </a:r>
            <a:r>
              <a:rPr lang="ar-LB" sz="4400" dirty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إنت محبوب)2</a:t>
            </a:r>
          </a:p>
          <a:p>
            <a:pPr algn="ctr"/>
            <a:r>
              <a:rPr lang="ar-LB" sz="4400" dirty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دايماً ضل متذكّر وقول</a:t>
            </a:r>
          </a:p>
          <a:p>
            <a:pPr algn="ctr"/>
            <a:endParaRPr lang="en-US" sz="4400" dirty="0">
              <a:ln>
                <a:prstDash val="solid"/>
              </a:ln>
              <a:solidFill>
                <a:schemeClr val="accent2">
                  <a:lumMod val="75000"/>
                </a:schemeClr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44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Josia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9" name="Picture 8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533" y1="76307" x2="40533" y2="76307"/>
                        <a14:foregroundMark x1="17867" y1="82718" x2="17867" y2="82718"/>
                        <a14:foregroundMark x1="20467" y1="87038" x2="20467" y2="87038"/>
                        <a14:foregroundMark x1="37733" y1="97073" x2="37533" y2="97422"/>
                        <a14:foregroundMark x1="31200" y1="81603" x2="31200" y2="81603"/>
                        <a14:foregroundMark x1="35867" y1="98049" x2="35867" y2="98049"/>
                        <a14:foregroundMark x1="28200" y1="93519" x2="28200" y2="93519"/>
                        <a14:foregroundMark x1="13733" y1="71986" x2="13733" y2="71986"/>
                        <a14:foregroundMark x1="75067" y1="92962" x2="75067" y2="92962"/>
                        <a14:foregroundMark x1="64400" y1="93171" x2="64400" y2="93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8267" y="0"/>
            <a:ext cx="716864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90984" y="1143000"/>
            <a:ext cx="5383205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4400" dirty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(اتكل على ربّك من كل قلبك</a:t>
            </a:r>
          </a:p>
          <a:p>
            <a:pPr algn="ctr"/>
            <a:r>
              <a:rPr lang="ar-LB" sz="4400" dirty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صلّي بيسمع صلاتك</a:t>
            </a:r>
          </a:p>
          <a:p>
            <a:pPr algn="ctr"/>
            <a:r>
              <a:rPr lang="ar-LB" sz="4400" dirty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لأنو بحبك)2</a:t>
            </a:r>
            <a:endParaRPr lang="en-US" sz="4400" dirty="0">
              <a:ln>
                <a:prstDash val="solid"/>
              </a:ln>
              <a:solidFill>
                <a:schemeClr val="accent2">
                  <a:lumMod val="75000"/>
                </a:schemeClr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54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Josia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9" name="Picture 8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533" y1="76307" x2="40533" y2="76307"/>
                        <a14:foregroundMark x1="17867" y1="82718" x2="17867" y2="82718"/>
                        <a14:foregroundMark x1="20467" y1="87038" x2="20467" y2="87038"/>
                        <a14:foregroundMark x1="37733" y1="97073" x2="37533" y2="97422"/>
                        <a14:foregroundMark x1="31200" y1="81603" x2="31200" y2="81603"/>
                        <a14:foregroundMark x1="35867" y1="98049" x2="35867" y2="98049"/>
                        <a14:foregroundMark x1="28200" y1="93519" x2="28200" y2="93519"/>
                        <a14:foregroundMark x1="13733" y1="71986" x2="13733" y2="71986"/>
                        <a14:foregroundMark x1="75067" y1="92962" x2="75067" y2="92962"/>
                        <a14:foregroundMark x1="64400" y1="93171" x2="64400" y2="93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1679" y="0"/>
            <a:ext cx="716864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86600" y="824754"/>
            <a:ext cx="583050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4400" dirty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(لما بكون متضايق </a:t>
            </a:r>
            <a:r>
              <a:rPr lang="en-US" sz="4400" dirty="0" smtClean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/>
            </a:r>
            <a:br>
              <a:rPr lang="en-US" sz="4400" dirty="0" smtClean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</a:br>
            <a:r>
              <a:rPr lang="ar-LB" sz="4400" dirty="0" smtClean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بحس </a:t>
            </a:r>
            <a:r>
              <a:rPr lang="ar-LB" sz="4400" dirty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إنّي كتير خايف</a:t>
            </a:r>
          </a:p>
          <a:p>
            <a:pPr algn="ctr"/>
            <a:r>
              <a:rPr lang="ar-LB" sz="4400" dirty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بعرف الله حدّي وهو </a:t>
            </a:r>
            <a:r>
              <a:rPr lang="ar-LB" sz="4400" dirty="0" smtClean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كل </a:t>
            </a:r>
            <a:r>
              <a:rPr lang="en-US" sz="4400" dirty="0" smtClean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/>
            </a:r>
            <a:br>
              <a:rPr lang="en-US" sz="4400" dirty="0" smtClean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</a:br>
            <a:r>
              <a:rPr lang="ar-LB" sz="4400" dirty="0" smtClean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شي </a:t>
            </a:r>
            <a:r>
              <a:rPr lang="ar-LB" sz="4400" dirty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شايف)2</a:t>
            </a:r>
            <a:endParaRPr lang="en-US" sz="4400" dirty="0">
              <a:ln>
                <a:prstDash val="solid"/>
              </a:ln>
              <a:solidFill>
                <a:schemeClr val="accent2">
                  <a:lumMod val="75000"/>
                </a:schemeClr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88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Josia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9" name="Picture 8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533" y1="76307" x2="40533" y2="76307"/>
                        <a14:foregroundMark x1="17867" y1="82718" x2="17867" y2="82718"/>
                        <a14:foregroundMark x1="20467" y1="87038" x2="20467" y2="87038"/>
                        <a14:foregroundMark x1="37733" y1="97073" x2="37533" y2="97422"/>
                        <a14:foregroundMark x1="31200" y1="81603" x2="31200" y2="81603"/>
                        <a14:foregroundMark x1="35867" y1="98049" x2="35867" y2="98049"/>
                        <a14:foregroundMark x1="28200" y1="93519" x2="28200" y2="93519"/>
                        <a14:foregroundMark x1="13733" y1="71986" x2="13733" y2="71986"/>
                        <a14:foregroundMark x1="75067" y1="92962" x2="75067" y2="92962"/>
                        <a14:foregroundMark x1="64400" y1="93171" x2="64400" y2="93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1679" y="0"/>
            <a:ext cx="716864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54004" y="1075765"/>
            <a:ext cx="488398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4400" dirty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(بعرف إنّو مكتوب </a:t>
            </a:r>
            <a:r>
              <a:rPr lang="en-US" sz="4400" dirty="0" smtClean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/>
            </a:r>
            <a:br>
              <a:rPr lang="en-US" sz="4400" dirty="0" smtClean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</a:br>
            <a:r>
              <a:rPr lang="ar-LB" sz="4400" dirty="0" smtClean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إنّي </a:t>
            </a:r>
            <a:r>
              <a:rPr lang="ar-LB" sz="4400" dirty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إنا محبوب)2</a:t>
            </a:r>
          </a:p>
          <a:p>
            <a:pPr algn="ctr"/>
            <a:r>
              <a:rPr lang="ar-LB" sz="4400" dirty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رح ضل متذكّر وقول</a:t>
            </a:r>
          </a:p>
          <a:p>
            <a:pPr algn="ctr"/>
            <a:endParaRPr lang="en-US" sz="4400" dirty="0">
              <a:ln>
                <a:prstDash val="solid"/>
              </a:ln>
              <a:solidFill>
                <a:schemeClr val="accent2">
                  <a:lumMod val="75000"/>
                </a:schemeClr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0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Josia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9" name="Picture 8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533" y1="76307" x2="40533" y2="76307"/>
                        <a14:foregroundMark x1="17867" y1="82718" x2="17867" y2="82718"/>
                        <a14:foregroundMark x1="20467" y1="87038" x2="20467" y2="87038"/>
                        <a14:foregroundMark x1="37733" y1="97073" x2="37533" y2="97422"/>
                        <a14:foregroundMark x1="31200" y1="81603" x2="31200" y2="81603"/>
                        <a14:foregroundMark x1="35867" y1="98049" x2="35867" y2="98049"/>
                        <a14:foregroundMark x1="28200" y1="93519" x2="28200" y2="93519"/>
                        <a14:foregroundMark x1="13733" y1="71986" x2="13733" y2="71986"/>
                        <a14:foregroundMark x1="75067" y1="92962" x2="75067" y2="92962"/>
                        <a14:foregroundMark x1="64400" y1="93171" x2="64400" y2="93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1679" y="0"/>
            <a:ext cx="7168641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6532" y="1183341"/>
            <a:ext cx="523893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4400" dirty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(بتكل على ربّي من كل قلبي</a:t>
            </a:r>
          </a:p>
          <a:p>
            <a:pPr algn="ctr"/>
            <a:r>
              <a:rPr lang="ar-LB" sz="4400" dirty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بصلّي بيسمع صلاتي</a:t>
            </a:r>
          </a:p>
          <a:p>
            <a:pPr algn="ctr"/>
            <a:r>
              <a:rPr lang="ar-LB" sz="4400" dirty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لأنو بحبني)2</a:t>
            </a:r>
            <a:endParaRPr lang="en-US" sz="4400" dirty="0">
              <a:ln>
                <a:prstDash val="solid"/>
              </a:ln>
              <a:solidFill>
                <a:schemeClr val="accent2">
                  <a:lumMod val="75000"/>
                </a:schemeClr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62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\Desktop\pi7KppaM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0463" y="0"/>
            <a:ext cx="8153215" cy="6858000"/>
          </a:xfrm>
          <a:prstGeom prst="rect">
            <a:avLst/>
          </a:prstGeom>
          <a:noFill/>
        </p:spPr>
      </p:pic>
      <p:pic>
        <p:nvPicPr>
          <p:cNvPr id="6" name="Picture 2" descr="F:\Josi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7" name="Picture 6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F:\show.ph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king-on-throne-clipart-RidMKnEyT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8347" y="0"/>
            <a:ext cx="6015299" cy="6858000"/>
          </a:xfrm>
          <a:prstGeom prst="rect">
            <a:avLst/>
          </a:prstGeom>
          <a:noFill/>
        </p:spPr>
      </p:pic>
      <p:pic>
        <p:nvPicPr>
          <p:cNvPr id="6" name="Picture 2" descr="F:\Josi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7" name="Picture 6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Transparent_Castle_PNG_Clipar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042" y="-490338"/>
            <a:ext cx="11289407" cy="7907626"/>
          </a:xfrm>
          <a:prstGeom prst="rect">
            <a:avLst/>
          </a:prstGeom>
          <a:noFill/>
        </p:spPr>
      </p:pic>
      <p:pic>
        <p:nvPicPr>
          <p:cNvPr id="6" name="Picture 2" descr="F:\Josi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7" name="Picture 6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Josia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294" y="519549"/>
            <a:ext cx="3137921" cy="546708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090631" y="1748275"/>
            <a:ext cx="8512267" cy="1631216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sz="10000" spc="150" dirty="0" smtClean="0">
                <a:ln w="11430"/>
                <a:solidFill>
                  <a:srgbClr val="FF0000"/>
                </a:solidFill>
                <a:latin typeface="Arial Regular" charset="0"/>
                <a:ea typeface="Arial Regular" charset="0"/>
              </a:rPr>
              <a:t>يوشيّا الملك الصغير</a:t>
            </a:r>
            <a:endParaRPr lang="en-US" sz="10000" spc="150" dirty="0">
              <a:ln w="11430"/>
              <a:solidFill>
                <a:srgbClr val="FF0000"/>
              </a:solidFill>
              <a:latin typeface="Arial Regular" charset="0"/>
              <a:ea typeface="Arial Regular" charset="0"/>
            </a:endParaRPr>
          </a:p>
        </p:txBody>
      </p:sp>
      <p:pic>
        <p:nvPicPr>
          <p:cNvPr id="5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1226372" y="6113032"/>
            <a:ext cx="107146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372058" y="3379491"/>
            <a:ext cx="41216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sz="4800" dirty="0">
                <a:ln w="17780" cmpd="sng">
                  <a:noFill/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Arial Regular" charset="0"/>
                <a:ea typeface="Arial Regular" charset="0"/>
              </a:rPr>
              <a:t>أخبار أيام الثاني </a:t>
            </a:r>
            <a:r>
              <a:rPr lang="ar-LB" sz="4800" dirty="0">
                <a:ln w="17780" cmpd="sng">
                  <a:noFill/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latin typeface="Arial Regular" charset="0"/>
                <a:ea typeface="Arial Regular" charset="0"/>
              </a:rPr>
              <a:t>۳٤</a:t>
            </a:r>
            <a:endParaRPr lang="en-US" sz="4800" dirty="0">
              <a:ln w="17780" cmpd="sng">
                <a:noFill/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latin typeface="Arial Regular" charset="0"/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39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FreeVector-Vintage-C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9555" y="0"/>
            <a:ext cx="9672043" cy="6858000"/>
          </a:xfrm>
          <a:prstGeom prst="rect">
            <a:avLst/>
          </a:prstGeom>
          <a:noFill/>
        </p:spPr>
      </p:pic>
      <p:pic>
        <p:nvPicPr>
          <p:cNvPr id="6" name="Picture 2" descr="F:\Josi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7" name="Picture 6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Dora_photo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3207" y="-35603"/>
            <a:ext cx="4641693" cy="6893603"/>
          </a:xfrm>
          <a:prstGeom prst="rect">
            <a:avLst/>
          </a:prstGeom>
          <a:noFill/>
        </p:spPr>
      </p:pic>
      <p:pic>
        <p:nvPicPr>
          <p:cNvPr id="6" name="Picture 2" descr="F:\Josi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7" name="Picture 6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s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4300" y="0"/>
            <a:ext cx="5282574" cy="6803315"/>
          </a:xfrm>
          <a:prstGeom prst="rect">
            <a:avLst/>
          </a:prstGeom>
          <a:noFill/>
        </p:spPr>
      </p:pic>
      <p:pic>
        <p:nvPicPr>
          <p:cNvPr id="6" name="Picture 2" descr="F:\Josi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7" name="Picture 6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1982918C8688CC550F94E2BDCE421_h498_w598_m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9054" y="0"/>
            <a:ext cx="2857813" cy="6842264"/>
          </a:xfrm>
          <a:prstGeom prst="rect">
            <a:avLst/>
          </a:prstGeom>
          <a:noFill/>
        </p:spPr>
      </p:pic>
      <p:pic>
        <p:nvPicPr>
          <p:cNvPr id="6" name="Picture 2" descr="F:\Josi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7" name="Picture 6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RTG7jazT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38748" y="0"/>
            <a:ext cx="5731009" cy="6809120"/>
          </a:xfrm>
          <a:prstGeom prst="rect">
            <a:avLst/>
          </a:prstGeom>
          <a:noFill/>
        </p:spPr>
      </p:pic>
      <p:pic>
        <p:nvPicPr>
          <p:cNvPr id="6" name="Picture 2" descr="F:\Josi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7" name="Picture 6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mexico_mission.gif"/>
          <p:cNvPicPr>
            <a:picLocks noChangeAspect="1" noChangeArrowheads="1"/>
          </p:cNvPicPr>
          <p:nvPr/>
        </p:nvPicPr>
        <p:blipFill>
          <a:blip r:embed="rId2"/>
          <a:srcRect b="8736"/>
          <a:stretch>
            <a:fillRect/>
          </a:stretch>
        </p:blipFill>
        <p:spPr bwMode="auto">
          <a:xfrm>
            <a:off x="1769502" y="5722"/>
            <a:ext cx="8520717" cy="6852278"/>
          </a:xfrm>
          <a:prstGeom prst="rect">
            <a:avLst/>
          </a:prstGeom>
          <a:noFill/>
        </p:spPr>
      </p:pic>
      <p:pic>
        <p:nvPicPr>
          <p:cNvPr id="6" name="Picture 2" descr="F:\Josi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7" name="Picture 6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1b631e4bbb77b1ae16b1e363d66a81bd.jpg"/>
          <p:cNvPicPr>
            <a:picLocks noChangeAspect="1" noChangeArrowheads="1"/>
          </p:cNvPicPr>
          <p:nvPr/>
        </p:nvPicPr>
        <p:blipFill>
          <a:blip r:embed="rId2"/>
          <a:srcRect r="-10075" b="6615"/>
          <a:stretch>
            <a:fillRect/>
          </a:stretch>
        </p:blipFill>
        <p:spPr bwMode="auto">
          <a:xfrm>
            <a:off x="2881625" y="0"/>
            <a:ext cx="5578185" cy="6858000"/>
          </a:xfrm>
          <a:prstGeom prst="rect">
            <a:avLst/>
          </a:prstGeom>
          <a:noFill/>
        </p:spPr>
      </p:pic>
      <p:pic>
        <p:nvPicPr>
          <p:cNvPr id="6" name="Picture 2" descr="F:\Josi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7" name="Picture 6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1240240"/>
            <a:ext cx="4514850" cy="5600700"/>
          </a:xfrm>
          <a:prstGeom prst="rect">
            <a:avLst/>
          </a:prstGeom>
        </p:spPr>
      </p:pic>
      <p:pic>
        <p:nvPicPr>
          <p:cNvPr id="8" name="Picture 2" descr="F:\Josia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9" name="Picture 8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80733" y="1807673"/>
            <a:ext cx="5721438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15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ما معنى؟</a:t>
            </a:r>
          </a:p>
        </p:txBody>
      </p:sp>
    </p:spTree>
    <p:extLst>
      <p:ext uri="{BB962C8B-B14F-4D97-AF65-F5344CB8AC3E}">
        <p14:creationId xmlns:p14="http://schemas.microsoft.com/office/powerpoint/2010/main" val="253399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-61196"/>
            <a:ext cx="12192000" cy="51895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06907" y="0"/>
            <a:ext cx="253146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15000" dirty="0" smtClean="0">
                <a:ln>
                  <a:prstDash val="solid"/>
                </a:ln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لعبة</a:t>
            </a:r>
            <a:endParaRPr lang="en-US" sz="15000" dirty="0">
              <a:ln>
                <a:prstDash val="solid"/>
              </a:ln>
              <a:solidFill>
                <a:schemeClr val="bg1"/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59992" y="1941706"/>
            <a:ext cx="496229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0" h="635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6000" dirty="0">
                <a:ln>
                  <a:noFill/>
                  <a:prstDash val="solid"/>
                </a:ln>
                <a:solidFill>
                  <a:srgbClr val="FFFF00"/>
                </a:solidFill>
                <a:latin typeface="Arial Regular" charset="0"/>
                <a:ea typeface="Arial Regular" charset="0"/>
                <a:cs typeface="Arial Regular" charset="0"/>
              </a:rPr>
              <a:t>جمع الآية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8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032" y="2618609"/>
            <a:ext cx="7802880" cy="4366260"/>
          </a:xfrm>
          <a:prstGeom prst="rect">
            <a:avLst/>
          </a:prstGeom>
        </p:spPr>
      </p:pic>
      <p:pic>
        <p:nvPicPr>
          <p:cNvPr id="10" name="Picture 2" descr="F:\Josia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11" name="Picture 10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59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-61196"/>
            <a:ext cx="12192000" cy="51895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06907" y="0"/>
            <a:ext cx="253146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15000" dirty="0" smtClean="0">
                <a:ln>
                  <a:prstDash val="solid"/>
                </a:ln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لعبة</a:t>
            </a:r>
            <a:endParaRPr lang="en-US" sz="15000" dirty="0">
              <a:ln>
                <a:prstDash val="solid"/>
              </a:ln>
              <a:solidFill>
                <a:schemeClr val="bg1"/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59992" y="1941706"/>
            <a:ext cx="496229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0" h="635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6000" dirty="0">
                <a:ln>
                  <a:noFill/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Arial Regular" charset="0"/>
                <a:ea typeface="Arial Regular" charset="0"/>
                <a:cs typeface="Arial Regular" charset="0"/>
              </a:rPr>
              <a:t>فرز حبّات الحلوى</a:t>
            </a:r>
          </a:p>
        </p:txBody>
      </p:sp>
      <p:pic>
        <p:nvPicPr>
          <p:cNvPr id="5122" name="Picture 2" descr="C:\Documents and Settings\Admin\Desktop\New Folder\feeding the 5000\508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0000" l="2667" r="9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70197" y="2220556"/>
            <a:ext cx="4419600" cy="4419600"/>
          </a:xfrm>
          <a:prstGeom prst="rect">
            <a:avLst/>
          </a:prstGeom>
          <a:noFill/>
        </p:spPr>
      </p:pic>
      <p:pic>
        <p:nvPicPr>
          <p:cNvPr id="9" name="Picture 2" descr="F:\Josia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10" name="Picture 9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073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-61196"/>
            <a:ext cx="12192000" cy="518952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5" descr="C:\Documents and Settings\Admin\Desktop\powerpoint\clown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8036" y="920994"/>
            <a:ext cx="3429000" cy="5070633"/>
          </a:xfrm>
          <a:prstGeom prst="rect">
            <a:avLst/>
          </a:prstGeom>
          <a:noFill/>
        </p:spPr>
      </p:pic>
      <p:pic>
        <p:nvPicPr>
          <p:cNvPr id="6" name="Picture 2" descr="F:\Josi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9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79209" y="234751"/>
            <a:ext cx="3775393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15000" dirty="0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egular" charset="0"/>
                <a:ea typeface="Arial Regular" charset="0"/>
              </a:rPr>
              <a:t>مهرّج</a:t>
            </a:r>
            <a:endParaRPr lang="en-US" sz="15000" dirty="0">
              <a:ln>
                <a:prstDash val="solid"/>
              </a:ln>
              <a:solidFill>
                <a:schemeClr val="bg1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 Regular" charset="0"/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82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Desktop\New Folder\feeding the 5000\magi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762000"/>
            <a:ext cx="9144000" cy="5326380"/>
          </a:xfrm>
          <a:prstGeom prst="rect">
            <a:avLst/>
          </a:prstGeom>
          <a:noFill/>
        </p:spPr>
      </p:pic>
      <p:pic>
        <p:nvPicPr>
          <p:cNvPr id="7" name="Picture 2" descr="F:\Josi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8" name="Picture 7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872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-61196"/>
            <a:ext cx="12192000" cy="51895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59451" y="1940704"/>
            <a:ext cx="253146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15000" dirty="0" smtClean="0">
                <a:ln>
                  <a:prstDash val="solid"/>
                </a:ln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لعبة</a:t>
            </a:r>
            <a:endParaRPr lang="en-US" sz="15000" dirty="0">
              <a:ln>
                <a:prstDash val="solid"/>
              </a:ln>
              <a:solidFill>
                <a:schemeClr val="bg1"/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  <p:pic>
        <p:nvPicPr>
          <p:cNvPr id="7170" name="Picture 2" descr="C:\Documents and Settings\Admin\Desktop\powerpoint\jigsaw-puzzle-border-clipart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553">
                        <a14:foregroundMark x1="30130" y1="9394" x2="30130" y2="9394"/>
                        <a14:foregroundMark x1="12204" y1="7818" x2="12204" y2="7818"/>
                        <a14:foregroundMark x1="75682" y1="11394" x2="75682" y2="11394"/>
                        <a14:foregroundMark x1="33482" y1="7636" x2="33482" y2="8061"/>
                        <a14:foregroundMark x1="23916" y1="9394" x2="23916" y2="9394"/>
                        <a14:foregroundMark x1="20742" y1="9394" x2="20742" y2="9394"/>
                        <a14:foregroundMark x1="8583" y1="8061" x2="8583" y2="8061"/>
                        <a14:foregroundMark x1="8717" y1="21394" x2="8717" y2="21394"/>
                        <a14:foregroundMark x1="9164" y1="31758" x2="9164" y2="31758"/>
                        <a14:foregroundMark x1="10460" y1="50606" x2="10460" y2="50606"/>
                        <a14:foregroundMark x1="10326" y1="74909" x2="10326" y2="74909"/>
                        <a14:foregroundMark x1="92758" y1="9394" x2="92758" y2="9394"/>
                        <a14:foregroundMark x1="77023" y1="11394" x2="77023" y2="11394"/>
                        <a14:foregroundMark x1="92490" y1="40788" x2="92490" y2="40788"/>
                        <a14:foregroundMark x1="61511" y1="10606" x2="61511" y2="10606"/>
                        <a14:foregroundMark x1="56594" y1="91939" x2="56594" y2="91939"/>
                        <a14:foregroundMark x1="91328" y1="63333" x2="91328" y2="63333"/>
                        <a14:foregroundMark x1="9298" y1="61152" x2="9298" y2="61152"/>
                        <a14:foregroundMark x1="8851" y1="63152" x2="8851" y2="63152"/>
                        <a14:foregroundMark x1="85114" y1="61758" x2="85114" y2="61758"/>
                        <a14:foregroundMark x1="88154" y1="69636" x2="88154" y2="69636"/>
                        <a14:backgroundMark x1="36790" y1="22970" x2="36790" y2="22970"/>
                        <a14:backgroundMark x1="98704" y1="45515" x2="98704" y2="45515"/>
                        <a14:backgroundMark x1="92892" y1="78848" x2="92892" y2="78848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08890" y="-1770"/>
            <a:ext cx="8227873" cy="6069743"/>
          </a:xfrm>
          <a:prstGeom prst="rect">
            <a:avLst/>
          </a:prstGeom>
          <a:noFill/>
        </p:spPr>
      </p:pic>
      <p:pic>
        <p:nvPicPr>
          <p:cNvPr id="6" name="Picture 2" descr="F:\Josia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8" name="Picture 7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094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Desktop\New Folder\josiah\Copy (8) of Pictur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97104" y="4361036"/>
            <a:ext cx="996808" cy="1204131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Desktop\New Folder\josiah\Pictur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3586" y="1950404"/>
            <a:ext cx="1000125" cy="1200813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Desktop\New Folder\josiah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91175" y="1950403"/>
            <a:ext cx="1000125" cy="1200813"/>
          </a:xfrm>
          <a:prstGeom prst="rect">
            <a:avLst/>
          </a:prstGeom>
          <a:noFill/>
        </p:spPr>
      </p:pic>
      <p:pic>
        <p:nvPicPr>
          <p:cNvPr id="2054" name="Picture 6" descr="C:\Documents and Settings\Admin\Desktop\New Folder\josiah\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98763" y="1962014"/>
            <a:ext cx="1003442" cy="1197496"/>
          </a:xfrm>
          <a:prstGeom prst="rect">
            <a:avLst/>
          </a:prstGeom>
          <a:noFill/>
        </p:spPr>
      </p:pic>
      <p:pic>
        <p:nvPicPr>
          <p:cNvPr id="2055" name="Picture 7" descr="C:\Documents and Settings\Admin\Desktop\New Folder\josiah\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87733" y="3154535"/>
            <a:ext cx="1009247" cy="1204131"/>
          </a:xfrm>
          <a:prstGeom prst="rect">
            <a:avLst/>
          </a:prstGeom>
          <a:noFill/>
        </p:spPr>
      </p:pic>
      <p:pic>
        <p:nvPicPr>
          <p:cNvPr id="2056" name="Picture 8" descr="C:\Documents and Settings\Admin\Desktop\New Folder\josiah\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01126" y="3156193"/>
            <a:ext cx="1003442" cy="1200813"/>
          </a:xfrm>
          <a:prstGeom prst="rect">
            <a:avLst/>
          </a:prstGeom>
          <a:noFill/>
        </p:spPr>
      </p:pic>
      <p:pic>
        <p:nvPicPr>
          <p:cNvPr id="2057" name="Picture 9" descr="C:\Documents and Settings\Admin\Desktop\New Folder\josiah\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95447" y="3161881"/>
            <a:ext cx="1006759" cy="1200813"/>
          </a:xfrm>
          <a:prstGeom prst="rect">
            <a:avLst/>
          </a:prstGeom>
          <a:noFill/>
        </p:spPr>
      </p:pic>
      <p:pic>
        <p:nvPicPr>
          <p:cNvPr id="2058" name="Picture 10" descr="C:\Documents and Settings\Admin\Desktop\New Folder\josiah\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91879" y="4361984"/>
            <a:ext cx="1003442" cy="1200813"/>
          </a:xfrm>
          <a:prstGeom prst="rect">
            <a:avLst/>
          </a:prstGeom>
          <a:noFill/>
        </p:spPr>
      </p:pic>
      <p:pic>
        <p:nvPicPr>
          <p:cNvPr id="2059" name="Picture 11" descr="C:\Documents and Settings\Admin\Desktop\New Folder\josiah\8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696980" y="4358666"/>
            <a:ext cx="1000125" cy="1204131"/>
          </a:xfrm>
          <a:prstGeom prst="rect">
            <a:avLst/>
          </a:prstGeom>
          <a:noFill/>
        </p:spPr>
      </p:pic>
      <p:pic>
        <p:nvPicPr>
          <p:cNvPr id="20" name="Picture 3" descr="C:\Documents and Settings\Admin\Desktop\New Folder\josiah\Copy (8) of Picture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66691" y="2920467"/>
            <a:ext cx="990600" cy="1196632"/>
          </a:xfrm>
          <a:prstGeom prst="rect">
            <a:avLst/>
          </a:prstGeom>
          <a:noFill/>
        </p:spPr>
      </p:pic>
      <p:pic>
        <p:nvPicPr>
          <p:cNvPr id="21" name="Picture 4" descr="C:\Documents and Settings\Admin\Desktop\New Folder\josiah\Picture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59985" y="2932072"/>
            <a:ext cx="993897" cy="1193336"/>
          </a:xfrm>
          <a:prstGeom prst="rect">
            <a:avLst/>
          </a:prstGeom>
          <a:noFill/>
        </p:spPr>
      </p:pic>
      <p:pic>
        <p:nvPicPr>
          <p:cNvPr id="22" name="Picture 5" descr="C:\Documents and Settings\Admin\Desktop\New Folder\josiah\2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653882" y="1717727"/>
            <a:ext cx="993897" cy="1193336"/>
          </a:xfrm>
          <a:prstGeom prst="rect">
            <a:avLst/>
          </a:prstGeom>
          <a:noFill/>
        </p:spPr>
      </p:pic>
      <p:pic>
        <p:nvPicPr>
          <p:cNvPr id="23" name="Picture 6" descr="C:\Documents and Settings\Admin\Desktop\New Folder\josiah\3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58338" y="1703685"/>
            <a:ext cx="997193" cy="1190039"/>
          </a:xfrm>
          <a:prstGeom prst="rect">
            <a:avLst/>
          </a:prstGeom>
          <a:noFill/>
        </p:spPr>
      </p:pic>
      <p:pic>
        <p:nvPicPr>
          <p:cNvPr id="24" name="Picture 7" descr="C:\Documents and Settings\Admin\Desktop\New Folder\josiah\4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55530" y="508701"/>
            <a:ext cx="1002962" cy="1196632"/>
          </a:xfrm>
          <a:prstGeom prst="rect">
            <a:avLst/>
          </a:prstGeom>
          <a:noFill/>
        </p:spPr>
      </p:pic>
      <p:pic>
        <p:nvPicPr>
          <p:cNvPr id="25" name="Picture 8" descr="C:\Documents and Settings\Admin\Desktop\New Folder\josiah\5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58338" y="508702"/>
            <a:ext cx="997193" cy="1193335"/>
          </a:xfrm>
          <a:prstGeom prst="rect">
            <a:avLst/>
          </a:prstGeom>
          <a:noFill/>
        </p:spPr>
      </p:pic>
      <p:pic>
        <p:nvPicPr>
          <p:cNvPr id="26" name="Picture 9" descr="C:\Documents and Settings\Admin\Desktop\New Folder\josiah\6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7847" y="1702036"/>
            <a:ext cx="1000490" cy="1193336"/>
          </a:xfrm>
          <a:prstGeom prst="rect">
            <a:avLst/>
          </a:prstGeom>
          <a:noFill/>
        </p:spPr>
      </p:pic>
      <p:pic>
        <p:nvPicPr>
          <p:cNvPr id="27" name="Picture 10" descr="C:\Documents and Settings\Admin\Desktop\New Folder\josiah\7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7847" y="2904777"/>
            <a:ext cx="997193" cy="1193335"/>
          </a:xfrm>
          <a:prstGeom prst="rect">
            <a:avLst/>
          </a:prstGeom>
          <a:noFill/>
        </p:spPr>
      </p:pic>
      <p:pic>
        <p:nvPicPr>
          <p:cNvPr id="28" name="Picture 11" descr="C:\Documents and Settings\Admin\Desktop\New Folder\josiah\8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57847" y="496000"/>
            <a:ext cx="993897" cy="1196632"/>
          </a:xfrm>
          <a:prstGeom prst="rect">
            <a:avLst/>
          </a:prstGeom>
          <a:noFill/>
        </p:spPr>
      </p:pic>
      <p:pic>
        <p:nvPicPr>
          <p:cNvPr id="29" name="Picture 2" descr="F:\Josiah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32" name="Picture 31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33" name="Straight Connector 32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52305" y="1962576"/>
            <a:ext cx="340670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SA" sz="12000" dirty="0">
                <a:ln>
                  <a:prstDash val="solid"/>
                </a:ln>
                <a:solidFill>
                  <a:srgbClr val="FF0000"/>
                </a:solidFill>
                <a:latin typeface="Arial Regular" charset="0"/>
                <a:ea typeface="Arial Regular" charset="0"/>
                <a:cs typeface="Arial Regular" charset="0"/>
              </a:rPr>
              <a:t>أحسنتم</a:t>
            </a:r>
          </a:p>
        </p:txBody>
      </p:sp>
    </p:spTree>
    <p:extLst>
      <p:ext uri="{BB962C8B-B14F-4D97-AF65-F5344CB8AC3E}">
        <p14:creationId xmlns:p14="http://schemas.microsoft.com/office/powerpoint/2010/main" val="372347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1" y="0"/>
            <a:ext cx="500614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16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" y="-61196"/>
            <a:ext cx="12192000" cy="51895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06907" y="0"/>
            <a:ext cx="253146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15000" dirty="0" smtClean="0">
                <a:ln>
                  <a:prstDash val="solid"/>
                </a:ln>
                <a:solidFill>
                  <a:schemeClr val="bg1"/>
                </a:solidFill>
                <a:latin typeface="Arial Regular" charset="0"/>
                <a:ea typeface="Arial Regular" charset="0"/>
                <a:cs typeface="Arial Regular" charset="0"/>
              </a:rPr>
              <a:t>لعبة</a:t>
            </a:r>
            <a:endParaRPr lang="en-US" sz="15000" dirty="0">
              <a:ln>
                <a:prstDash val="solid"/>
              </a:ln>
              <a:solidFill>
                <a:schemeClr val="bg1"/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9" b="94210" l="4458" r="97711">
                        <a14:foregroundMark x1="55060" y1="31142" x2="55060" y2="31142"/>
                        <a14:foregroundMark x1="62771" y1="18466" x2="62771" y2="18466"/>
                        <a14:foregroundMark x1="77831" y1="16901" x2="77831" y2="16901"/>
                        <a14:foregroundMark x1="24217" y1="26448" x2="24217" y2="26448"/>
                        <a14:foregroundMark x1="21928" y1="53052" x2="21928" y2="53052"/>
                        <a14:foregroundMark x1="26506" y1="65728" x2="26506" y2="65728"/>
                        <a14:foregroundMark x1="36386" y1="78247" x2="36386" y2="78247"/>
                        <a14:foregroundMark x1="25060" y1="81534" x2="25060" y2="81534"/>
                        <a14:foregroundMark x1="15060" y1="69014" x2="15060" y2="69014"/>
                        <a14:foregroundMark x1="20602" y1="59937" x2="20602" y2="59937"/>
                        <a14:foregroundMark x1="16747" y1="54460" x2="16747" y2="54460"/>
                        <a14:foregroundMark x1="12169" y1="53365" x2="12169" y2="53365"/>
                        <a14:foregroundMark x1="32892" y1="66823" x2="32892" y2="66823"/>
                        <a14:foregroundMark x1="30120" y1="60407" x2="30120" y2="60407"/>
                        <a14:foregroundMark x1="25060" y1="56651" x2="25060" y2="56651"/>
                        <a14:foregroundMark x1="11084" y1="65415" x2="11084" y2="65415"/>
                        <a14:foregroundMark x1="25904" y1="17214" x2="25904" y2="17214"/>
                        <a14:foregroundMark x1="45904" y1="82003" x2="45904" y2="82003"/>
                        <a14:foregroundMark x1="46265" y1="85446" x2="46265" y2="85446"/>
                        <a14:foregroundMark x1="27590" y1="27074" x2="27590" y2="27074"/>
                        <a14:foregroundMark x1="19639" y1="29577" x2="19639" y2="29577"/>
                        <a14:foregroundMark x1="6867" y1="84194" x2="6747" y2="84820"/>
                        <a14:foregroundMark x1="7711" y1="81221" x2="7711" y2="81221"/>
                        <a14:foregroundMark x1="36867" y1="89984" x2="36867" y2="89984"/>
                        <a14:foregroundMark x1="41205" y1="89045" x2="41205" y2="89045"/>
                        <a14:foregroundMark x1="38916" y1="74022" x2="38916" y2="74022"/>
                        <a14:foregroundMark x1="36867" y1="73865" x2="36867" y2="73865"/>
                        <a14:foregroundMark x1="38313" y1="89671" x2="38313" y2="89671"/>
                        <a14:backgroundMark x1="29036" y1="56338" x2="29036" y2="56338"/>
                        <a14:backgroundMark x1="22892" y1="17997" x2="22892" y2="17997"/>
                        <a14:backgroundMark x1="7349" y1="86541" x2="7349" y2="87011"/>
                        <a14:backgroundMark x1="7470" y1="78560" x2="7470" y2="78560"/>
                        <a14:backgroundMark x1="45904" y1="80282" x2="45904" y2="80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53" y="2317808"/>
            <a:ext cx="5096828" cy="3923944"/>
          </a:xfrm>
          <a:prstGeom prst="rect">
            <a:avLst/>
          </a:prstGeom>
        </p:spPr>
      </p:pic>
      <p:pic>
        <p:nvPicPr>
          <p:cNvPr id="10" name="Picture 2" descr="F:\Josia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11" name="Picture 10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59992" y="1941706"/>
            <a:ext cx="496229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SA" sz="6000" dirty="0">
                <a:ln>
                  <a:prstDash val="solid"/>
                </a:ln>
                <a:solidFill>
                  <a:srgbClr val="FFFF00"/>
                </a:solidFill>
                <a:latin typeface="Arial Regular" charset="0"/>
                <a:ea typeface="Arial Regular" charset="0"/>
                <a:cs typeface="Arial Regular" charset="0"/>
              </a:rPr>
              <a:t>تزين الملك </a:t>
            </a:r>
            <a:r>
              <a:rPr lang="ar-SA" sz="6000" dirty="0" smtClean="0">
                <a:ln>
                  <a:prstDash val="solid"/>
                </a:ln>
                <a:solidFill>
                  <a:srgbClr val="FFFF00"/>
                </a:solidFill>
                <a:latin typeface="Arial Regular" charset="0"/>
                <a:ea typeface="Arial Regular" charset="0"/>
                <a:cs typeface="Arial Regular" charset="0"/>
              </a:rPr>
              <a:t>والملكة</a:t>
            </a:r>
            <a:endParaRPr lang="ar-SA" sz="6000" dirty="0">
              <a:ln>
                <a:prstDash val="solid"/>
              </a:ln>
              <a:solidFill>
                <a:srgbClr val="FFFF00"/>
              </a:solidFill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80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Josia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9" name="Picture 8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2" descr="F:\Josia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9935" y="590004"/>
            <a:ext cx="3137921" cy="546708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664089" y="1807673"/>
            <a:ext cx="5638082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r>
              <a:rPr lang="ar-LB" sz="15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مين أنا</a:t>
            </a:r>
            <a:r>
              <a:rPr lang="ar-LB" sz="15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؟؟</a:t>
            </a:r>
            <a:endParaRPr lang="en-US" sz="150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1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Desktop\New Folder\powerpoint\miriam\kids-karaoke-clip-art-karaoke-444-650-500-8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414" y="1360449"/>
            <a:ext cx="5545873" cy="475214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717972" y="984741"/>
            <a:ext cx="500970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5400" dirty="0">
                <a:ln>
                  <a:prstDash val="solid"/>
                </a:ln>
                <a:effectLst>
                  <a:outerShdw blurRad="50800" dist="76200" dir="2700000" algn="tl" rotWithShape="0">
                    <a:srgbClr val="FFFF00">
                      <a:alpha val="40000"/>
                    </a:srgb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مين هو ملك السما</a:t>
            </a:r>
          </a:p>
          <a:p>
            <a:pPr algn="ctr"/>
            <a:r>
              <a:rPr lang="ar-LB" sz="5400" dirty="0">
                <a:ln>
                  <a:prstDash val="solid"/>
                </a:ln>
                <a:effectLst>
                  <a:outerShdw blurRad="50800" dist="76200" dir="2700000" algn="tl" rotWithShape="0">
                    <a:srgbClr val="FFFF00">
                      <a:alpha val="40000"/>
                    </a:srgb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مين هو ملك الأرض</a:t>
            </a:r>
          </a:p>
          <a:p>
            <a:pPr algn="ctr"/>
            <a:r>
              <a:rPr lang="ar-LB" sz="5400" dirty="0">
                <a:ln>
                  <a:prstDash val="solid"/>
                </a:ln>
                <a:effectLst>
                  <a:outerShdw blurRad="50800" dist="76200" dir="2700000" algn="tl" rotWithShape="0">
                    <a:srgbClr val="FFFF00">
                      <a:alpha val="40000"/>
                    </a:srgb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مين هو ملك العالم كلّو</a:t>
            </a:r>
          </a:p>
          <a:p>
            <a:pPr algn="ctr"/>
            <a:r>
              <a:rPr lang="ar-LB" sz="5400" dirty="0">
                <a:ln>
                  <a:prstDash val="solid"/>
                </a:ln>
                <a:effectLst>
                  <a:outerShdw blurRad="50800" dist="76200" dir="2700000" algn="tl" rotWithShape="0">
                    <a:srgbClr val="FFFF00">
                      <a:alpha val="40000"/>
                    </a:srgb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مين هو ملكي</a:t>
            </a:r>
            <a:endParaRPr lang="en-US" sz="5400" dirty="0">
              <a:ln>
                <a:prstDash val="solid"/>
              </a:ln>
              <a:effectLst>
                <a:outerShdw blurRad="50800" dist="76200" dir="2700000" algn="tl" rotWithShape="0">
                  <a:srgbClr val="FFFF00">
                    <a:alpha val="40000"/>
                  </a:srgbClr>
                </a:outerShdw>
              </a:effectLst>
              <a:latin typeface="Arial Regular" charset="0"/>
              <a:ea typeface="Arial Regular" charset="0"/>
              <a:cs typeface="Arial Regular" charset="0"/>
            </a:endParaRPr>
          </a:p>
        </p:txBody>
      </p:sp>
      <p:pic>
        <p:nvPicPr>
          <p:cNvPr id="7" name="Picture 2" descr="F:\Josi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9" name="Picture 8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876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35697" y="682085"/>
            <a:ext cx="483057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54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ي س و ع    يسوع</a:t>
            </a:r>
          </a:p>
          <a:p>
            <a:pPr algn="ctr"/>
            <a:r>
              <a:rPr lang="ar-LB" sz="54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هو ملك الملوك</a:t>
            </a:r>
          </a:p>
          <a:p>
            <a:pPr algn="ctr"/>
            <a:r>
              <a:rPr lang="ar-LB" sz="54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هو ملك العالم كلّو وهو ملكي</a:t>
            </a:r>
            <a:endParaRPr lang="en-US" sz="5400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 Regular" charset="0"/>
              <a:ea typeface="Arial Regular" charset="0"/>
              <a:cs typeface="Arial Regular" charset="0"/>
            </a:endParaRPr>
          </a:p>
        </p:txBody>
      </p:sp>
      <p:pic>
        <p:nvPicPr>
          <p:cNvPr id="7" name="Picture 2" descr="F:\Josia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9" name="Picture 8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2" descr="C:\Documents and Settings\Admin\Desktop\New Folder\powerpoint\miriam\kids-karaoke-clip-art-karaoke-444-650-500-8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3414" y="1360449"/>
            <a:ext cx="5545873" cy="47521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777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Documents and Settings\Admin\Desktop\New Folder\powerpoint\miriam\kids-karaoke-clip-art-karaoke-444-650-500-8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414" y="1360449"/>
            <a:ext cx="5545873" cy="475214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552237" y="459058"/>
            <a:ext cx="500970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ar-LB" sz="54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مين هو ملك السما</a:t>
            </a:r>
          </a:p>
          <a:p>
            <a:pPr algn="ctr"/>
            <a:r>
              <a:rPr lang="ar-LB" sz="54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مين هو ملك الأرض</a:t>
            </a:r>
          </a:p>
          <a:p>
            <a:pPr algn="ctr"/>
            <a:r>
              <a:rPr lang="ar-LB" sz="54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مين هو ملك العالم كلّو</a:t>
            </a:r>
          </a:p>
          <a:p>
            <a:pPr algn="ctr"/>
            <a:r>
              <a:rPr lang="ar-LB" sz="54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Regular" charset="0"/>
                <a:ea typeface="Arial Regular" charset="0"/>
                <a:cs typeface="Arial Regular" charset="0"/>
              </a:rPr>
              <a:t>مين هو ملكي</a:t>
            </a:r>
            <a:endParaRPr lang="en-US" sz="5400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 Regular" charset="0"/>
              <a:ea typeface="Arial Regular" charset="0"/>
              <a:cs typeface="Arial Regular" charset="0"/>
            </a:endParaRPr>
          </a:p>
        </p:txBody>
      </p:sp>
      <p:pic>
        <p:nvPicPr>
          <p:cNvPr id="7" name="Picture 2" descr="F:\Josi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1919" y="5558179"/>
            <a:ext cx="621018" cy="1081977"/>
          </a:xfrm>
          <a:prstGeom prst="rect">
            <a:avLst/>
          </a:prstGeom>
          <a:noFill/>
        </p:spPr>
      </p:pic>
      <p:pic>
        <p:nvPicPr>
          <p:cNvPr id="9" name="Picture 8" descr="C:\Documents and Settings\Admin\Desktop\powerpoint\tshirt_Pag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300" y="5454126"/>
            <a:ext cx="961965" cy="1317812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 flipV="1">
            <a:off x="1226372" y="6317427"/>
            <a:ext cx="81220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441138" y="6057086"/>
            <a:ext cx="199125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/>
            <a:r>
              <a:rPr lang="ar-LB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يوشيّا الملك الصغير</a:t>
            </a:r>
            <a:endParaRPr lang="en-US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12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2792</TotalTime>
  <Words>328</Words>
  <Application>Microsoft Office PowerPoint</Application>
  <PresentationFormat>Widescreen</PresentationFormat>
  <Paragraphs>104</Paragraphs>
  <Slides>43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Arial Regular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New Heights</cp:lastModifiedBy>
  <cp:revision>31</cp:revision>
  <cp:lastPrinted>2016-06-06T21:00:25Z</cp:lastPrinted>
  <dcterms:created xsi:type="dcterms:W3CDTF">2016-05-04T10:39:22Z</dcterms:created>
  <dcterms:modified xsi:type="dcterms:W3CDTF">2017-02-20T10:30:11Z</dcterms:modified>
</cp:coreProperties>
</file>